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>
        <p:scale>
          <a:sx n="94" d="100"/>
          <a:sy n="94" d="100"/>
        </p:scale>
        <p:origin x="-88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E8ADD9-234D-4784-9B67-6140B0BCB6E1}" type="datetimeFigureOut">
              <a:rPr lang="ru-RU" smtClean="0"/>
              <a:t>04.04.2018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D3A801-EAB6-40C5-97FE-562BBB46E4C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7406640" cy="28083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  <a:t>Организация питания</a:t>
            </a:r>
            <a:b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  <a:t>через портал </a:t>
            </a:r>
            <a:b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  <a:t>«Электронная школа 2.0»</a:t>
            </a:r>
            <a:br>
              <a:rPr lang="ru-RU" sz="4400" b="1" spc="150" dirty="0">
                <a:ln w="11430"/>
                <a:solidFill>
                  <a:schemeClr val="accent6">
                    <a:lumMod val="75000"/>
                  </a:schemeClr>
                </a:solidFill>
                <a:effectLst/>
              </a:rPr>
            </a:br>
            <a:endParaRPr lang="ru-RU" b="1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406640" cy="1752600"/>
          </a:xfrm>
        </p:spPr>
        <p:txBody>
          <a:bodyPr/>
          <a:lstStyle/>
          <a:p>
            <a:pPr algn="ctr"/>
            <a:r>
              <a:rPr lang="ru-RU" b="1" dirty="0" smtClean="0"/>
              <a:t>Памятка для классных руководителей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379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Подтверждение питания и оплата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Можно подтверждать каждого ребенка отдельно:</a:t>
            </a:r>
          </a:p>
          <a:p>
            <a:endParaRPr lang="ru-RU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5173985" cy="4497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5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548680"/>
            <a:ext cx="7498080" cy="4800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Можно воспользоваться функцией подтверждения всего класса:</a:t>
            </a:r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93439" y="1484784"/>
            <a:ext cx="5940425" cy="203073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94004" y="2973327"/>
            <a:ext cx="4838700" cy="14763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21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5782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/>
              </a:rPr>
              <a:t>При входе в Электронный Журнал 2.0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https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/>
              </a:rPr>
              <a:t>://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ruobr.ru</a:t>
            </a: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Теперь доступен раздел планирования питания учеников</a:t>
            </a:r>
            <a:endParaRPr lang="ru-RU" sz="2800" b="1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3212976"/>
            <a:ext cx="6091039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Комплексы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411" y="1484782"/>
            <a:ext cx="7292877" cy="462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4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Данные учеников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6800" y="1447800"/>
            <a:ext cx="7395949" cy="48006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237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Табель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268760"/>
            <a:ext cx="6984776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Планирование питания по образцу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556792"/>
            <a:ext cx="6924675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15816" y="2564904"/>
            <a:ext cx="4983738" cy="325883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8070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6988" y="1426199"/>
            <a:ext cx="4651479" cy="16261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386706" y="3926736"/>
            <a:ext cx="4743450" cy="18573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817580" y="718313"/>
            <a:ext cx="395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После того, как </a:t>
            </a:r>
            <a:r>
              <a:rPr lang="ru-RU" sz="2000" dirty="0" smtClean="0"/>
              <a:t>выбран шаблон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3078" y="3142709"/>
            <a:ext cx="56241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Можно запланировать питание на всю </a:t>
            </a:r>
          </a:p>
          <a:p>
            <a:r>
              <a:rPr lang="ru-RU" sz="2000" dirty="0"/>
              <a:t>	</a:t>
            </a:r>
            <a:r>
              <a:rPr lang="ru-RU" sz="2000" dirty="0" smtClean="0"/>
              <a:t>	ближайшую неделю по образцу: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8085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Отмена запланированного питания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Если нужно отменить питание ребенка, находим его в табеле и нажимаем на тот день, когда питание осуществляться не должно: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71800" y="2564904"/>
            <a:ext cx="413956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476672"/>
            <a:ext cx="7498080" cy="4800600"/>
          </a:xfrm>
        </p:spPr>
        <p:txBody>
          <a:bodyPr/>
          <a:lstStyle/>
          <a:p>
            <a:r>
              <a:rPr lang="ru-RU" sz="2000" dirty="0" smtClean="0"/>
              <a:t>Непосредственно </a:t>
            </a:r>
            <a:r>
              <a:rPr lang="ru-RU" sz="2000" dirty="0"/>
              <a:t>в день осуществления </a:t>
            </a:r>
            <a:r>
              <a:rPr lang="ru-RU" sz="2000" dirty="0" smtClean="0"/>
              <a:t>питания </a:t>
            </a:r>
            <a:r>
              <a:rPr lang="ru-RU" sz="2000" dirty="0"/>
              <a:t>кнопка называется «Не ел»: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99792" y="1484784"/>
            <a:ext cx="4130675" cy="40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78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87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Организация питания через портал  «Электронная школа 2.0» </vt:lpstr>
      <vt:lpstr>При входе в Электронный Журнал 2.0 https://ruobr.ru  Теперь доступен раздел планирования питания учеников</vt:lpstr>
      <vt:lpstr>Комплексы</vt:lpstr>
      <vt:lpstr>Данные учеников</vt:lpstr>
      <vt:lpstr>Табель</vt:lpstr>
      <vt:lpstr>Планирование питания по образцу</vt:lpstr>
      <vt:lpstr>Презентация PowerPoint</vt:lpstr>
      <vt:lpstr>Отмена запланированного питания</vt:lpstr>
      <vt:lpstr>Презентация PowerPoint</vt:lpstr>
      <vt:lpstr>Подтверждение питания и оплата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питания через портал  «Электронная школа 2.0»</dc:title>
  <dc:creator>Кузнецова Екатерина</dc:creator>
  <cp:lastModifiedBy>Admin</cp:lastModifiedBy>
  <cp:revision>8</cp:revision>
  <dcterms:created xsi:type="dcterms:W3CDTF">2018-04-03T13:55:04Z</dcterms:created>
  <dcterms:modified xsi:type="dcterms:W3CDTF">2018-04-03T17:26:32Z</dcterms:modified>
</cp:coreProperties>
</file>